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8" r:id="rId4"/>
    <p:sldId id="261" r:id="rId5"/>
    <p:sldId id="262" r:id="rId6"/>
    <p:sldId id="257" r:id="rId7"/>
    <p:sldId id="267" r:id="rId8"/>
    <p:sldId id="259" r:id="rId9"/>
    <p:sldId id="266" r:id="rId10"/>
    <p:sldId id="263" r:id="rId11"/>
    <p:sldId id="265" r:id="rId12"/>
    <p:sldId id="256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57A3-B4BA-415E-972A-339510BDA827}" type="datetimeFigureOut">
              <a:rPr lang="ru-RU" smtClean="0"/>
              <a:pPr/>
              <a:t>02.05.2024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30B9-D840-4F93-A1C1-58C693AFC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6429396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400" b="1" dirty="0">
              <a:ln w="12700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785794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>
              <a:defRPr/>
            </a:pPr>
            <a:r>
              <a:rPr lang="ru-RU" sz="1400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детский сад общеразвивающего вида с приоритетным осуществлением </a:t>
            </a:r>
          </a:p>
          <a:p>
            <a:pPr algn="ctr">
              <a:defRPr/>
            </a:pPr>
            <a:r>
              <a:rPr lang="ru-RU" sz="1400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физического развития воспитанников </a:t>
            </a:r>
          </a:p>
          <a:p>
            <a:pPr algn="ctr">
              <a:defRPr/>
            </a:pPr>
            <a:r>
              <a:rPr lang="ru-RU" sz="1400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п.Судоверфь «Солнышко»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21508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Ярославская  область,  Рыбинский  муниципальный район</a:t>
            </a:r>
          </a:p>
          <a:p>
            <a:pPr algn="ctr">
              <a:defRPr/>
            </a:pPr>
            <a:r>
              <a:rPr lang="ru-RU" sz="1400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п.Судоверфь, ул.Судостроительная, д.8 «А», д.13 «А», 8(4855)295 932,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sudoverf-detsad-solnyshko@mail.ru</a:t>
            </a:r>
          </a:p>
          <a:p>
            <a:pPr algn="ctr">
              <a:defRPr/>
            </a:pPr>
            <a:r>
              <a:rPr lang="ru-RU" sz="1400" b="1" dirty="0">
                <a:ln w="12700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1400" b="1" dirty="0">
              <a:ln w="12700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G:\0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4857783" cy="329420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18432" t="16731" r="33164" b="9084"/>
          <a:stretch>
            <a:fillRect/>
          </a:stretch>
        </p:blipFill>
        <p:spPr bwMode="auto">
          <a:xfrm>
            <a:off x="3500430" y="4429132"/>
            <a:ext cx="9089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81356">
            <a:off x="1123838" y="3197038"/>
            <a:ext cx="1018731" cy="7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16327" t="5682" r="5805"/>
          <a:stretch>
            <a:fillRect/>
          </a:stretch>
        </p:blipFill>
        <p:spPr bwMode="auto">
          <a:xfrm>
            <a:off x="6000760" y="2357430"/>
            <a:ext cx="857256" cy="13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700092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реализации проекта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ходе реализации проекта «STEAM лаборатория «ЙОХО-возможности» получила развитие образовательная среда дошкольного учреждения, способствующая формированию и развитию у обучающихся основ технического мышления и навыков начального технического моделирования на базе действующей кружковой деятельности «3D моделирование. Йохокуб – Собери! Раскрась! Играй!» и интеграции общего и дополнительного образования технической направленностей.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Реализованный проект позволил в учреждении: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обновить содержание и технологии интеграции общего и дополнительного образования технической направленностей;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сформировать новые компетенции у обучающихся в сфере технической деятельности;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сформировать пакет нормативно-правовых и организационно-методических документов для обеспечения интеграции общего и дополнительного образования в рамках образовательной среды дошкольного учреждения.</a:t>
            </a:r>
          </a:p>
        </p:txBody>
      </p:sp>
      <p:pic>
        <p:nvPicPr>
          <p:cNvPr id="7" name="Picture 2" descr="G:\Кружок Йохокуб\Фото занятия\2022-23\IMG_20221124_132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4994159" cy="240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Кружок Йохокуб\Фото занятия\2022-23\IMG_20221124_123136.jpg"/>
          <p:cNvPicPr>
            <a:picLocks noChangeAspect="1" noChangeArrowheads="1"/>
          </p:cNvPicPr>
          <p:nvPr/>
        </p:nvPicPr>
        <p:blipFill>
          <a:blip r:embed="rId4" cstate="print"/>
          <a:srcRect t="8134"/>
          <a:stretch>
            <a:fillRect/>
          </a:stretch>
        </p:blipFill>
        <p:spPr bwMode="auto">
          <a:xfrm>
            <a:off x="5715008" y="4214818"/>
            <a:ext cx="2500330" cy="239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428604"/>
            <a:ext cx="307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Инновационные продукты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785794"/>
            <a:ext cx="642940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Проект «STEAM лаборатория «ЙОХО-возможности» </a:t>
            </a:r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Авторская интегрированная дополнительная общеобразовательная общеразвивающая программа «3D моделирование. Йохокуб – Собери! Раскрась! Играй!»</a:t>
            </a:r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Презентация «Опыт работы с технологией «Yohocubе»  в МДОУ детский сад п.Судоверфь «Солнышко»</a:t>
            </a:r>
          </a:p>
          <a:p>
            <a:pPr algn="just" eaLnBrk="0" hangingPunct="0">
              <a:buFontTx/>
              <a:buChar char="•"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Комплект методических материалов:</a:t>
            </a:r>
          </a:p>
          <a:p>
            <a:pPr eaLnBrk="0" hangingPunct="0"/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педагогов: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пакет нормативных документов;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методические рекомендации для консультаций;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картотека STEAMS игр;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видеоролики к образовательным мероприятиям;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схемы  моделей «Йохокуб»;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картотека «Наклейки. Йохокуб»;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мастер-классы в рамках реализации проекта.</a:t>
            </a:r>
          </a:p>
          <a:p>
            <a:pPr eaLnBrk="0" hangingPunct="0"/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родителей: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консультации;</a:t>
            </a: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наглядная информация (буклеты)</a:t>
            </a:r>
          </a:p>
          <a:p>
            <a:pPr eaLnBrk="0" hangingPunct="0"/>
            <a:endParaRPr lang="ru-RU" sz="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Комплект дидактических материалов: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справочный и наглядный материал;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литературный материал;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картотеки;</a:t>
            </a:r>
          </a:p>
          <a:p>
            <a:pPr eaLnBrk="0" hangingPunct="0">
              <a:buFontTx/>
              <a:buChar char="-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комплект «Игровые пособия»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(сделанные своими руками).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4026" t="13574" r="32252" b="5927"/>
          <a:stretch>
            <a:fillRect/>
          </a:stretch>
        </p:blipFill>
        <p:spPr bwMode="auto">
          <a:xfrm>
            <a:off x="4857752" y="4786322"/>
            <a:ext cx="133070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3854" t="13574" r="65974" b="10663"/>
          <a:stretch>
            <a:fillRect/>
          </a:stretch>
        </p:blipFill>
        <p:spPr bwMode="auto">
          <a:xfrm>
            <a:off x="7358082" y="1214422"/>
            <a:ext cx="1428760" cy="201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l="16861" t="13574" r="50887" b="9084"/>
          <a:stretch>
            <a:fillRect/>
          </a:stretch>
        </p:blipFill>
        <p:spPr bwMode="auto">
          <a:xfrm>
            <a:off x="4857752" y="2928934"/>
            <a:ext cx="132463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l="16278" t="16731" r="16278" b="10663"/>
          <a:stretch>
            <a:fillRect/>
          </a:stretch>
        </p:blipFill>
        <p:spPr bwMode="auto">
          <a:xfrm>
            <a:off x="4857752" y="2000240"/>
            <a:ext cx="1357322" cy="82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7" cstate="print"/>
          <a:srcRect l="63424" t="22907" r="17782" b="7720"/>
          <a:stretch/>
        </p:blipFill>
        <p:spPr>
          <a:xfrm>
            <a:off x="6257979" y="2000239"/>
            <a:ext cx="618277" cy="1283775"/>
          </a:xfrm>
          <a:prstGeom prst="rect">
            <a:avLst/>
          </a:prstGeom>
        </p:spPr>
      </p:pic>
      <p:pic>
        <p:nvPicPr>
          <p:cNvPr id="17" name="Объект 7"/>
          <p:cNvPicPr>
            <a:picLocks noChangeAspect="1"/>
          </p:cNvPicPr>
          <p:nvPr/>
        </p:nvPicPr>
        <p:blipFill rotWithShape="1">
          <a:blip r:embed="rId8" cstate="print"/>
          <a:srcRect l="63424" t="22907" r="17782" b="7090"/>
          <a:stretch/>
        </p:blipFill>
        <p:spPr>
          <a:xfrm>
            <a:off x="6732304" y="2037527"/>
            <a:ext cx="582872" cy="122125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3286124"/>
            <a:ext cx="2500330" cy="140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4786322"/>
            <a:ext cx="25003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786050" y="5857892"/>
            <a:ext cx="2643206" cy="504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  <a:ea typeface="+mj-lt"/>
                <a:cs typeface="+mj-lt"/>
              </a:rPr>
              <a:t>Спасибо!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857356" y="357166"/>
            <a:ext cx="4572032" cy="7143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+mj-lt"/>
                <a:ea typeface="+mj-lt"/>
                <a:cs typeface="+mj-lt"/>
              </a:rPr>
              <a:t>Лист отзывов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00" y="1500174"/>
            <a:ext cx="61436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285728"/>
            <a:ext cx="642942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endParaRPr lang="ru-RU" sz="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«…зачатки инженерного мышления необходимы ребенку с малых лет, так как он с раннего детства находится в окружении техники, электроники роботов»  Б.П. Никитин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Мир изменяется, меняемся и мы!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Изучение 3D технологий с каждым годом становится все более значимым для современных детей. В соответствии с новыми стандартами необходим новый подход, и использование  современных  технологий  в  работе  с  дошкольниками.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Одной из наших находок  является STEAM -  технология    «Йохокуб», в основе которой лежит  проектное  обучение,  конструирование,  3  D  моделирование,  техническое моделирование  и  создание  арт - объектов.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Потребность  использования  нами данной технологии способствовала разработке и реализации проекта «STEAM лаборатория «ЙОХО-возможности»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Актуальность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в соответствии с Указом Президента Российской Федерации 2021 год объявлен  Годом  науки  и  технологий.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целях реализации программы развития ДОУ и ООП ДО, вариативной части, для развития детских инженерно-конструктивных навыков и творческой активности необходимо внедрение в образовательный процесс современных технологий, помогающих воспитывать будущих инженеров с детского сада.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Использование технологии  Йохокуб в образовательном процессе помогает развить у обучающихся  конструкторские навыки и самостоятельно создавать изделия, воплощая  свои  дизайнерские  идеи.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Актуальность проекта заключается в формировании устойчивого интереса к науке и технике, начальному детскому техническому творчеству, посредством одного из начальных видов 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моделирования – Йохокуб.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85786" y="546208"/>
            <a:ext cx="671514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085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Ценность проекта заключается в 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созданные в процессе реализации проекта новая образовательная среда, авторская интегрированная дополнительная общеобразовательная общеразвивающая программа «3D моделирование. Йохокуб – Собери! Раскрась! Играй!» и методические материалы, учитывают приоритетные направления развития образования в стране и регионе, имеют потенциал развития современной образовательной среды, интегрирующей возможности общего и дополнительного образования  технической  направленности.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Реализация проекта направлена на реализацию Федерального проекта «Успех каждого ребенка» национального проекта «Образование», в том числе: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на создание и работу системы выявления, поддержки и развития способностей и талантов детей;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обеспечение равного доступа детей к актуальным программам дополнительного образования, выявлению талантов каждого ребенка и ранней профориентаии обучающихся.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9132"/>
            <a:ext cx="4429156" cy="17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428604"/>
            <a:ext cx="678657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первичных технических навыков, конструктивных умений детей старшего дошкольного возраста по средствам создания новой образовательной среды, реализации дополнительной общеобразовательной общеразвивающей программы «3D моделирование. Йохокуб – Собери! Раскрась! Играй!», взаимодействия  педагогов  и  родителей.</a:t>
            </a:r>
          </a:p>
          <a:p>
            <a:pPr marL="0" lvl="1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организовать образовательное пространство (новую образовательную среду для реализации программы  «3D моделирование. Йохокуб – Собери! Расркась! Играй!»);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способствовать формированию: основы технического мышления и навыков начального технического моделирования; знаний и умений работы с деталями ЙОХОКУБА при изготовлении, как простейших, так и объёмных изделий;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увлечь детей активной творческой деятельностью;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способствовать развитию: интереса к конструированию и моделированию; конструктивного, образного и логического мышления; конструкторских навыков, творческой инициативы и самостоятельности;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сформировать  пакет  нормативно-правовых  и  организационно-методических документов для обеспечения интеграции общего и дополнительного образования в рамках образовательной среды общеобразовательной организации;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способствовать развитию  кадрового  потенциала  педагогов  для  реализации  задач  обновления  содержания  и  технологий  интеграции  общего  и  дополнительного  образования технической  направленности;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создать условия для взаимодействия педагогов и родителей.</a:t>
            </a:r>
          </a:p>
          <a:p>
            <a:pPr marL="0" lvl="1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214290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 реализации проекта 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714356"/>
            <a:ext cx="692948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новой образовательной среды (образовательного пространства) -  STEAM лаборатории.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STEAM    лаборатория - это  не  место в группе, а  образовательное пространство.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STEAM лаборатория не только специализированное   оборудование, это педагогический  стиль  организации  познавательной  деятельности.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STEAM   лаборатория – это совместное с детьми планирование и проектирование steams образовательных  игр, проектов.</a:t>
            </a: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STEAM лаборатория – это новая образовательная  среда  детского  сада: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Образовательный  модуль  «Йохо - возможности»;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Образовательный  модуль  «Конструкторское Йохо - бюро»;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Образовательный  модуль  «Йохо - превращения».</a:t>
            </a:r>
          </a:p>
          <a:p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дополнительной общеобразовательной общеразвивающей программы «3D моделирование. Йохокуб – Собери! Раскрась! Играй!».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 педагогов и родителей.</a:t>
            </a:r>
          </a:p>
        </p:txBody>
      </p:sp>
      <p:pic>
        <p:nvPicPr>
          <p:cNvPr id="7" name="Picture 2" descr="F:\Кружок Йохокуб\Фото занятия\2021-22\Ракета\deHYpTBP_e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9201" r="15278"/>
          <a:stretch>
            <a:fillRect/>
          </a:stretch>
        </p:blipFill>
        <p:spPr bwMode="auto">
          <a:xfrm>
            <a:off x="2786050" y="4357694"/>
            <a:ext cx="3628430" cy="221457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34026" t="13574" r="32252" b="5927"/>
          <a:stretch>
            <a:fillRect/>
          </a:stretch>
        </p:blipFill>
        <p:spPr bwMode="auto">
          <a:xfrm>
            <a:off x="928662" y="4357693"/>
            <a:ext cx="1634356" cy="219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 l="3854" t="13574" r="65974" b="10663"/>
          <a:stretch>
            <a:fillRect/>
          </a:stretch>
        </p:blipFill>
        <p:spPr bwMode="auto">
          <a:xfrm>
            <a:off x="6572264" y="4357694"/>
            <a:ext cx="1571636" cy="221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85786" y="357166"/>
            <a:ext cx="692948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Образовательный модуль «Йохо-возможности»</a:t>
            </a:r>
          </a:p>
          <a:p>
            <a:endParaRPr lang="ru-RU" sz="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навыков детей в освоении конструкторских соединений путем соотнесения с образцом и  преобразования конструкции из плоских в объемные.</a:t>
            </a:r>
          </a:p>
          <a:p>
            <a:pPr algn="just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Дети познают конструкторские Йохо-возможности в рамках кружковой деятельности «3D моделирование. Йохокуб – Собери! Раскрась! Играй!».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Образовательный модуль «Конструкторское Йохо-бюро»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детского конструкторского творчества, инженерного мышления и изобретательности детей старшего дошкольного возраста.</a:t>
            </a:r>
          </a:p>
          <a:p>
            <a:pPr algn="just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Направления деятельности: искусство архитектуры, дизайн игровой среды,  детские </a:t>
            </a:r>
            <a:r>
              <a:rPr lang="arn-CL" sz="1400" i="1" dirty="0">
                <a:latin typeface="Times New Roman" pitchFamily="18" charset="0"/>
                <a:cs typeface="Times New Roman" pitchFamily="18" charset="0"/>
              </a:rPr>
              <a:t>STEAMS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игры.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Реализация в кружковой, свободной</a:t>
            </a:r>
            <a:r>
              <a:rPr lang="ru-RU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и  образовательной  деятельности детей.</a:t>
            </a:r>
          </a:p>
          <a:p>
            <a:pPr algn="just"/>
            <a:endParaRPr lang="ru-RU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216005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219076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7260"/>
          <a:stretch>
            <a:fillRect/>
          </a:stretch>
        </p:blipFill>
        <p:spPr bwMode="auto">
          <a:xfrm>
            <a:off x="5357818" y="1714488"/>
            <a:ext cx="238992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857620" y="4947058"/>
            <a:ext cx="2357454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 r="27508"/>
          <a:stretch>
            <a:fillRect/>
          </a:stretch>
        </p:blipFill>
        <p:spPr bwMode="auto">
          <a:xfrm>
            <a:off x="1857356" y="4929198"/>
            <a:ext cx="1719289" cy="177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357166"/>
            <a:ext cx="700092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Образовательный модуль «Йохо-превращения»</a:t>
            </a:r>
          </a:p>
          <a:p>
            <a:endParaRPr lang="ru-RU" sz="5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у детей умения устанавливать связи между различными техническими и конструкторскими решениями в соответствии с самостоятельно поставленной поисковой технической задачей, развитие изобретательского и  креативного  типа  мышления.</a:t>
            </a:r>
          </a:p>
          <a:p>
            <a:pPr algn="just"/>
            <a:endParaRPr lang="ru-RU" sz="5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Реализация в кружковой, свободной</a:t>
            </a:r>
            <a:r>
              <a:rPr lang="ru-RU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и  образовательной  деятельности детей.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Кружок Йохокуб\Фото занятия\2022-23\Часы и календарь\IMG_20221116_153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3071810"/>
            <a:ext cx="69294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 деятельности  в  работе  с  родителями:</a:t>
            </a:r>
          </a:p>
          <a:p>
            <a:pPr marR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просветительская</a:t>
            </a:r>
          </a:p>
          <a:p>
            <a:pPr marR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практическая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000108"/>
            <a:ext cx="69294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формированию в семье комфортных условий  для  личностного роста и  развития ребенка,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устойчивого интереса к науке и технике, начальному детскому техническому творчеству, посредством одного из начальных видов 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моделирования – Йохокуб.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 взаимодействия  с  семьей: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родительской ответственности;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в семье позитивного отношения к активной, творческой деятельности детей.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38576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Мастер-классы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мероприятия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игрового оборудования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кружковой работе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творческие работы с детьми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8604"/>
            <a:ext cx="3981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Взаимодействие  педагогов  и  родителей</a:t>
            </a: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 cstate="print"/>
          <a:srcRect l="63424" t="22907" r="17782" b="7090"/>
          <a:stretch/>
        </p:blipFill>
        <p:spPr>
          <a:xfrm rot="20902542">
            <a:off x="1846976" y="5267241"/>
            <a:ext cx="659731" cy="1382292"/>
          </a:xfrm>
          <a:prstGeom prst="rect">
            <a:avLst/>
          </a:prstGeom>
        </p:spPr>
      </p:pic>
      <p:pic>
        <p:nvPicPr>
          <p:cNvPr id="13" name="Объект 7"/>
          <p:cNvPicPr>
            <a:picLocks noChangeAspect="1"/>
          </p:cNvPicPr>
          <p:nvPr/>
        </p:nvPicPr>
        <p:blipFill rotWithShape="1">
          <a:blip r:embed="rId4" cstate="print"/>
          <a:srcRect l="63424" t="22907" r="17782" b="7090"/>
          <a:stretch/>
        </p:blipFill>
        <p:spPr>
          <a:xfrm rot="656709">
            <a:off x="4051032" y="5263708"/>
            <a:ext cx="642591" cy="134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l="3854" t="13574" r="65974" b="10663"/>
          <a:stretch>
            <a:fillRect/>
          </a:stretch>
        </p:blipFill>
        <p:spPr bwMode="auto">
          <a:xfrm>
            <a:off x="2786050" y="5214950"/>
            <a:ext cx="1008083" cy="142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F:\Кружок Йохокуб\Фото занятия\2022-23\Мастер-класс йохокуб\Новая папка\IMG_20221117_150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643314"/>
            <a:ext cx="3952902" cy="296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8011" t="2014" r="17211" b="2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17859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F:\Конкурс выготского 2018\картинки\1264692504_slgg_2006.jpg"/>
          <p:cNvPicPr>
            <a:picLocks noChangeAspect="1" noChangeArrowheads="1"/>
          </p:cNvPicPr>
          <p:nvPr/>
        </p:nvPicPr>
        <p:blipFill>
          <a:blip r:embed="rId2" cstate="print"/>
          <a:srcRect l="16901" t="5985" r="24532" b="14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428604"/>
            <a:ext cx="60722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проекта</a:t>
            </a:r>
          </a:p>
          <a:p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устойчивый интерес детей к конструированию и моделированию;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умений конструирования из конструктора ЙОХОКУБ;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проявление интереса к творческой деятельности;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мыслительной деятельности, конструкторской смекалки,          сообразительности;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моделей по собственным задумкам;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успешное участие обучающихся в конкурсах различного уровня;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открытые мероприятия для педагогов и родителей воспитанников;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самостоятельная, свободная, творческая игра детей;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положительный отзыв от коллег, администрации ДОУ, родителей, детей.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76" t="7260" r="2336" b="7506"/>
          <a:stretch>
            <a:fillRect/>
          </a:stretch>
        </p:blipFill>
        <p:spPr bwMode="auto">
          <a:xfrm>
            <a:off x="357158" y="3643314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Таня\Desktop\IMG_20220321_085941.jpg"/>
          <p:cNvPicPr>
            <a:picLocks noChangeAspect="1" noChangeArrowheads="1"/>
          </p:cNvPicPr>
          <p:nvPr/>
        </p:nvPicPr>
        <p:blipFill>
          <a:blip r:embed="rId4" cstate="print"/>
          <a:srcRect t="8839" b="5927"/>
          <a:stretch>
            <a:fillRect/>
          </a:stretch>
        </p:blipFill>
        <p:spPr bwMode="auto">
          <a:xfrm>
            <a:off x="4643438" y="3643314"/>
            <a:ext cx="424658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C:\Users\Таня\Desktop\1 место Новогоднее настроение Е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785794"/>
            <a:ext cx="1928826" cy="274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1079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Татьяна</cp:lastModifiedBy>
  <cp:revision>123</cp:revision>
  <cp:lastPrinted>2024-05-02T09:34:06Z</cp:lastPrinted>
  <dcterms:created xsi:type="dcterms:W3CDTF">2017-12-03T08:50:25Z</dcterms:created>
  <dcterms:modified xsi:type="dcterms:W3CDTF">2024-05-02T10:32:43Z</dcterms:modified>
</cp:coreProperties>
</file>